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292725"/>
            <a:ext cx="9144000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/>
          </a:p>
        </p:txBody>
      </p:sp>
      <p:sp>
        <p:nvSpPr>
          <p:cNvPr id="5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/>
          </a:p>
        </p:txBody>
      </p:sp>
      <p:sp>
        <p:nvSpPr>
          <p:cNvPr id="6" name="Freeform 8"/>
          <p:cNvSpPr/>
          <p:nvPr/>
        </p:nvSpPr>
        <p:spPr>
          <a:xfrm>
            <a:off x="0" y="5546725"/>
            <a:ext cx="9147175" cy="131286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/>
          </a:p>
        </p:txBody>
      </p:sp>
      <p:sp>
        <p:nvSpPr>
          <p:cNvPr id="7" name="Rectangle 9"/>
          <p:cNvSpPr/>
          <p:nvPr/>
        </p:nvSpPr>
        <p:spPr>
          <a:xfrm>
            <a:off x="0" y="5262563"/>
            <a:ext cx="9144000" cy="746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0" y="5502275"/>
            <a:ext cx="9144000" cy="1271588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39B11-F378-4FF8-8DCD-79226435CEDD}" type="datetimeFigureOut">
              <a:rPr lang="en-US"/>
              <a:pPr>
                <a:defRPr/>
              </a:pPr>
              <a:t>2/4/2015</a:t>
            </a:fld>
            <a:endParaRPr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fld id="{50936C9D-623C-43B2-A665-972E21146D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BCEA2-3F58-46E1-9C72-DBB4F48D58CF}" type="datetimeFigureOut">
              <a:rPr lang="en-US"/>
              <a:pPr>
                <a:defRPr/>
              </a:pPr>
              <a:t>2/4/2015</a:t>
            </a:fld>
            <a:endParaRPr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F3243-1CCB-42D9-9D14-7ABDEE859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2CF34-9635-409C-97A4-970FB23D27C7}" type="datetimeFigureOut">
              <a:rPr lang="en-US"/>
              <a:pPr>
                <a:defRPr/>
              </a:pPr>
              <a:t>2/4/2015</a:t>
            </a:fld>
            <a:endParaRPr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4A5B9-85E2-44B2-9DAC-4399F1E671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67BE8-14F0-4F43-8C13-0EA978E15444}" type="datetimeFigureOut">
              <a:rPr lang="en-US"/>
              <a:pPr>
                <a:defRPr/>
              </a:pPr>
              <a:t>2/4/2015</a:t>
            </a:fld>
            <a:endParaRPr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12837-D155-4928-947D-3A83F9B4A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546725"/>
            <a:ext cx="9147175" cy="131286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0" y="5292725"/>
            <a:ext cx="9144000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0" y="5262563"/>
            <a:ext cx="9144000" cy="746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0" y="5502275"/>
            <a:ext cx="9144000" cy="1271588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9FD69-489C-47A2-8449-D0C6C0C86B55}" type="datetimeFigureOut">
              <a:rPr lang="en-US"/>
              <a:pPr>
                <a:defRPr/>
              </a:pPr>
              <a:t>2/4/2015</a:t>
            </a:fld>
            <a:endParaRPr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C75F1-4221-4DD5-B131-AB1B5683D6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CF5DE-8326-4BB4-BC4C-231A9500C10B}" type="datetimeFigureOut">
              <a:rPr lang="en-US"/>
              <a:pPr>
                <a:defRPr/>
              </a:pPr>
              <a:t>2/4/2015</a:t>
            </a:fld>
            <a:endParaRPr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0D9DF-0E18-43BE-83D9-00540FD718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9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reeform 12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BF121-F46D-4A82-AD48-176E1E201563}" type="datetimeFigureOut">
              <a:rPr lang="en-US"/>
              <a:pPr>
                <a:defRPr/>
              </a:pPr>
              <a:t>2/4/2015</a:t>
            </a:fld>
            <a:endParaRPr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01392-5F8F-42F8-B05F-FE12919D08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/>
          <p:nvPr/>
        </p:nvSpPr>
        <p:spPr>
          <a:xfrm>
            <a:off x="0" y="5010150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Freeform 6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0" y="4973638"/>
            <a:ext cx="7675563" cy="928687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CCAC4-ED83-44D1-88EE-03B95057C035}" type="datetimeFigureOut">
              <a:rPr lang="en-US"/>
              <a:pPr>
                <a:defRPr/>
              </a:pPr>
              <a:t>2/4/2015</a:t>
            </a:fld>
            <a:endParaRPr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04BB9-17E2-4245-B370-03E712E8E6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4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reeform 5"/>
          <p:cNvSpPr/>
          <p:nvPr/>
        </p:nvSpPr>
        <p:spPr>
          <a:xfrm>
            <a:off x="0" y="5381625"/>
            <a:ext cx="3286125" cy="1208088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Freeform 6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0" y="5346700"/>
            <a:ext cx="3425825" cy="944563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F58EF-24BE-4195-9E7E-FC831F51B54F}" type="datetimeFigureOut">
              <a:rPr lang="en-US"/>
              <a:pPr>
                <a:defRPr/>
              </a:pPr>
              <a:t>2/4/2015</a:t>
            </a:fld>
            <a:endParaRPr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E50D9-9C59-4A2F-886E-7390136E2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/>
          <p:nvPr/>
        </p:nvSpPr>
        <p:spPr>
          <a:xfrm>
            <a:off x="0" y="5010150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0" y="4973638"/>
            <a:ext cx="7675563" cy="928687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CD439-0BEB-439F-ADCE-9AD6882445AF}" type="datetimeFigureOut">
              <a:rPr lang="en-US"/>
              <a:pPr>
                <a:defRPr/>
              </a:pPr>
              <a:t>2/4/2015</a:t>
            </a:fld>
            <a:endParaRPr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21D1E-6F14-4330-91FE-1B42BD893E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4C157-5B87-4363-B85F-CE3CE5E13897}" type="datetimeFigureOut">
              <a:rPr lang="en-US"/>
              <a:pPr>
                <a:defRPr/>
              </a:pPr>
              <a:t>2/4/2015</a:t>
            </a:fld>
            <a:endParaRPr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8FE0E-34AA-4B0A-8F84-C0455B95E9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1600200"/>
            <a:ext cx="7772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lang="en-US" sz="900" kern="1200" cap="all" spc="11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012A36D-7B32-4B4F-8923-BC5D873BC310}" type="datetimeFigureOut">
              <a:rPr lang="en-US"/>
              <a:pPr>
                <a:defRPr/>
              </a:pPr>
              <a:t>2/4/2015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cap="all" spc="110" baseline="0">
                <a:solidFill>
                  <a:srgbClr val="4D4D4D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baseline="0">
                <a:solidFill>
                  <a:srgbClr val="4D4D4D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C15FB7-6240-4CC4-998E-BA017DFAF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American Dream Research </a:t>
            </a:r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5"/>
            <a:ext cx="3886200" cy="182562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Mrs. </a:t>
            </a:r>
            <a:r>
              <a:rPr lang="en-US" dirty="0" err="1" smtClean="0"/>
              <a:t>Caneva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Librarian</a:t>
            </a:r>
            <a:endParaRPr lang="en-US" dirty="0"/>
          </a:p>
        </p:txBody>
      </p:sp>
      <p:pic>
        <p:nvPicPr>
          <p:cNvPr id="1028" name="Picture 4" descr="C:\Users\Gina\AppData\Local\Microsoft\Windows\Temporary Internet Files\Content.IE5\26BDOP0G\house-w-white-picket-fence_000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4025348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cap="none" smtClean="0"/>
              <a:t>Welcome!!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Please use a marker to put your name on a name tent.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This will help Mrs. Caneva know you a little bit.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Think-pair-share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3733800"/>
          </a:xfrm>
        </p:spPr>
        <p:txBody>
          <a:bodyPr rtlCol="0">
            <a:normAutofit/>
          </a:bodyPr>
          <a:lstStyle/>
          <a:p>
            <a:pPr marL="68580" indent="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US" sz="2800" dirty="0" smtClean="0"/>
              <a:t>Directions:  Please write your responses in complete sentences.</a:t>
            </a:r>
          </a:p>
          <a:p>
            <a:pPr marL="525780" indent="-457200" eaLnBrk="1" fontAlgn="auto" hangingPunct="1">
              <a:spcAft>
                <a:spcPts val="0"/>
              </a:spcAft>
              <a:buFont typeface="Wingdings 3" pitchFamily="18" charset="2"/>
              <a:buAutoNum type="arabicPeriod"/>
              <a:defRPr/>
            </a:pPr>
            <a:r>
              <a:rPr lang="en-US" sz="2800" dirty="0" smtClean="0"/>
              <a:t>If you wanted to search for articles about your American Dream project online, where would you look first and why?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How to find an article </a:t>
            </a:r>
            <a:br>
              <a:rPr lang="en-US" dirty="0" smtClean="0"/>
            </a:br>
            <a:r>
              <a:rPr lang="en-US" dirty="0" smtClean="0"/>
              <a:t>in a database…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3733800"/>
          </a:xfrm>
        </p:spPr>
        <p:txBody>
          <a:bodyPr rtlCol="0">
            <a:normAutofit/>
          </a:bodyPr>
          <a:lstStyle/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Problems with Google and Wikipedia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Why databases?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lindblomlibrary.weebly.com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Search the Databases</a:t>
            </a:r>
          </a:p>
          <a:p>
            <a:pPr marL="68580" indent="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Searches in Databases</a:t>
            </a:r>
            <a:endParaRPr lang="en-US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3733800"/>
          </a:xfrm>
        </p:spPr>
        <p:txBody>
          <a:bodyPr/>
          <a:lstStyle/>
          <a:p>
            <a:r>
              <a:rPr lang="en-US" sz="3200" dirty="0" smtClean="0"/>
              <a:t>  </a:t>
            </a:r>
            <a:r>
              <a:rPr lang="en-US" sz="3200" dirty="0" smtClean="0"/>
              <a:t>My question: How can one’s quest for celebrity hinder his/her attainment of the American Dream?</a:t>
            </a:r>
          </a:p>
          <a:p>
            <a:r>
              <a:rPr lang="en-US" sz="3200" dirty="0" smtClean="0"/>
              <a:t>My search is for:  fame and the American Dream</a:t>
            </a:r>
            <a:endParaRPr lang="en-US" sz="3200" dirty="0" smtClean="0"/>
          </a:p>
          <a:p>
            <a:r>
              <a:rPr lang="en-US" sz="3200" dirty="0" smtClean="0"/>
              <a:t>I select: “How to Gladden a Wealthy Mind”</a:t>
            </a:r>
            <a:endParaRPr lang="en-US" sz="3200" dirty="0"/>
          </a:p>
          <a:p>
            <a:r>
              <a:rPr lang="en-US" sz="3200" dirty="0" smtClean="0"/>
              <a:t>If you are at home, and you try to access databases—password is cps.</a:t>
            </a:r>
            <a:endParaRPr lang="en-US" sz="32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512</TotalTime>
  <Words>143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Urban Pop</vt:lpstr>
      <vt:lpstr>The American Dream Research project</vt:lpstr>
      <vt:lpstr>Welcome!!</vt:lpstr>
      <vt:lpstr>Think-pair-share</vt:lpstr>
      <vt:lpstr>How to find an article  in a database…</vt:lpstr>
      <vt:lpstr>Searches in Databases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Capoeira Research project</dc:title>
  <dc:creator>Gina</dc:creator>
  <cp:lastModifiedBy>Gina</cp:lastModifiedBy>
  <cp:revision>7</cp:revision>
  <dcterms:created xsi:type="dcterms:W3CDTF">2013-11-24T19:22:15Z</dcterms:created>
  <dcterms:modified xsi:type="dcterms:W3CDTF">2015-02-05T03:27:14Z</dcterms:modified>
</cp:coreProperties>
</file>