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5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6" name="Freeform 8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7" name="Rectangle 9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39B11-F378-4FF8-8DCD-79226435CEDD}" type="datetimeFigureOut">
              <a:rPr/>
              <a:pPr>
                <a:defRPr/>
              </a:pPr>
              <a:t>3/4/2014</a:t>
            </a:fld>
            <a:endParaRPr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fld id="{50936C9D-623C-43B2-A665-972E21146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BCEA2-3F58-46E1-9C72-DBB4F48D58CF}" type="datetimeFigureOut">
              <a:rPr/>
              <a:pPr>
                <a:defRPr/>
              </a:pPr>
              <a:t>3/4/2014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F3243-1CCB-42D9-9D14-7ABDEE859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CF34-9635-409C-97A4-970FB23D27C7}" type="datetimeFigureOut">
              <a:rPr/>
              <a:pPr>
                <a:defRPr/>
              </a:pPr>
              <a:t>3/4/2014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A5B9-85E2-44B2-9DAC-4399F1E67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67BE8-14F0-4F43-8C13-0EA978E15444}" type="datetimeFigureOut">
              <a:rPr/>
              <a:pPr>
                <a:defRPr/>
              </a:pPr>
              <a:t>3/4/2014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12837-D155-4928-947D-3A83F9B4A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9FD69-489C-47A2-8449-D0C6C0C86B55}" type="datetimeFigureOut">
              <a:rPr/>
              <a:pPr>
                <a:defRPr/>
              </a:pPr>
              <a:t>3/4/2014</a:t>
            </a:fld>
            <a:endParaRPr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C75F1-4221-4DD5-B131-AB1B5683D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CF5DE-8326-4BB4-BC4C-231A9500C10B}" type="datetimeFigureOut">
              <a:rPr/>
              <a:pPr>
                <a:defRPr/>
              </a:pPr>
              <a:t>3/4/2014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0D9DF-0E18-43BE-83D9-00540FD71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9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12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BF121-F46D-4A82-AD48-176E1E201563}" type="datetimeFigureOut">
              <a:rPr/>
              <a:pPr>
                <a:defRPr/>
              </a:pPr>
              <a:t>3/4/2014</a:t>
            </a:fld>
            <a:endParaRPr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01392-5F8F-42F8-B05F-FE12919D0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reeform 6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CCAC4-ED83-44D1-88EE-03B95057C035}" type="datetimeFigureOut">
              <a:rPr/>
              <a:pPr>
                <a:defRPr/>
              </a:pPr>
              <a:t>3/4/2014</a:t>
            </a:fld>
            <a:endParaRPr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4BB9-17E2-4245-B370-03E712E8E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5"/>
          <p:cNvSpPr/>
          <p:nvPr/>
        </p:nvSpPr>
        <p:spPr>
          <a:xfrm>
            <a:off x="0" y="5381625"/>
            <a:ext cx="3286125" cy="120808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reeform 6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5346700"/>
            <a:ext cx="3425825" cy="94456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F58EF-24BE-4195-9E7E-FC831F51B54F}" type="datetimeFigureOut">
              <a:rPr/>
              <a:pPr>
                <a:defRPr/>
              </a:pPr>
              <a:t>3/4/2014</a:t>
            </a:fld>
            <a:endParaRPr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E50D9-9C59-4A2F-886E-7390136E2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CD439-0BEB-439F-ADCE-9AD6882445AF}" type="datetimeFigureOut">
              <a:rPr/>
              <a:pPr>
                <a:defRPr/>
              </a:pPr>
              <a:t>3/4/2014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21D1E-6F14-4330-91FE-1B42BD893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4C157-5B87-4363-B85F-CE3CE5E13897}" type="datetimeFigureOut">
              <a:rPr/>
              <a:pPr>
                <a:defRPr/>
              </a:pPr>
              <a:t>3/4/2014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8FE0E-34AA-4B0A-8F84-C0455B95E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US" sz="900" kern="1200" cap="all" spc="11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012A36D-7B32-4B4F-8923-BC5D873BC310}" type="datetimeFigureOut">
              <a:rPr/>
              <a:pPr>
                <a:defRPr/>
              </a:pPr>
              <a:t>3/4/2014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all" spc="110" baseline="0">
                <a:solidFill>
                  <a:srgbClr val="4D4D4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baseline="0">
                <a:solidFill>
                  <a:srgbClr val="4D4D4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C15FB7-6240-4CC4-998E-BA017DFAF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Capoeira Research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5"/>
            <a:ext cx="3886200" cy="18256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Mrs. </a:t>
            </a:r>
            <a:r>
              <a:rPr lang="en-US" dirty="0" err="1" smtClean="0"/>
              <a:t>Caneva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Librarian</a:t>
            </a:r>
            <a:endParaRPr lang="en-US" dirty="0"/>
          </a:p>
        </p:txBody>
      </p:sp>
      <p:pic>
        <p:nvPicPr>
          <p:cNvPr id="1331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200" y="871538"/>
            <a:ext cx="4165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smtClean="0"/>
              <a:t>Welcome!!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Please use a marker to put your name on a name tent.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This will help Mrs. Caneva know you a little bit.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Think-table-share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733800"/>
          </a:xfrm>
        </p:spPr>
        <p:txBody>
          <a:bodyPr rtlCol="0">
            <a:normAutofit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2800" dirty="0" smtClean="0"/>
              <a:t>Directions:  Please write your responses in complete sentences.</a:t>
            </a:r>
          </a:p>
          <a:p>
            <a:pPr marL="525780" indent="-457200" eaLnBrk="1" fontAlgn="auto" hangingPunct="1">
              <a:spcAft>
                <a:spcPts val="0"/>
              </a:spcAft>
              <a:buFont typeface="Wingdings 3" pitchFamily="18" charset="2"/>
              <a:buAutoNum type="arabicPeriod"/>
              <a:defRPr/>
            </a:pPr>
            <a:r>
              <a:rPr lang="en-US" sz="2800" dirty="0" smtClean="0"/>
              <a:t>If you wanted to know if the library had a book for you to use for your Capoeira research project, what would your steps be to find it?</a:t>
            </a:r>
          </a:p>
          <a:p>
            <a:pPr marL="525780" indent="-457200" eaLnBrk="1" fontAlgn="auto" hangingPunct="1">
              <a:spcAft>
                <a:spcPts val="0"/>
              </a:spcAft>
              <a:buFont typeface="Wingdings 3" pitchFamily="18" charset="2"/>
              <a:buAutoNum type="arabicPeriod"/>
              <a:defRPr/>
            </a:pPr>
            <a:r>
              <a:rPr lang="en-US" sz="2800" dirty="0" smtClean="0"/>
              <a:t>If you wanted to search for articles about Capoeira online, where would you look first and why?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to find a book…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lindblomlibrary.weebly.com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Search for Books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Blues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Now, try out Capeoira.  After school Thursday, and all of the rest of the week, you can check one of these books out.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Chicago Public Library website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to find an article </a:t>
            </a:r>
            <a:br>
              <a:rPr lang="en-US" dirty="0" smtClean="0"/>
            </a:br>
            <a:r>
              <a:rPr lang="en-US" dirty="0" smtClean="0"/>
              <a:t>in a database…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7338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Problems with Google and Wikipedia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Why databases?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lindblomlibrary.weebly.com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Search the Databases</a:t>
            </a:r>
          </a:p>
          <a:p>
            <a:pPr marL="68580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733800"/>
          </a:xfrm>
        </p:spPr>
        <p:txBody>
          <a:bodyPr/>
          <a:lstStyle/>
          <a:p>
            <a:r>
              <a:rPr lang="en-US" sz="3200" smtClean="0"/>
              <a:t>  Are you more or less likely to check a book out for this project now that you’ve seen this presentation?  Why?</a:t>
            </a:r>
          </a:p>
          <a:p>
            <a:r>
              <a:rPr lang="en-US" sz="3200" smtClean="0"/>
              <a:t>  Are you more or less likely to use the databases for your research now that you’ve seen this presentation?  Why?</a:t>
            </a:r>
          </a:p>
          <a:p>
            <a:pPr eaLnBrk="1" hangingPunct="1">
              <a:buFont typeface="Wingdings 3" pitchFamily="18" charset="2"/>
              <a:buNone/>
            </a:pPr>
            <a:endParaRPr lang="en-US" sz="32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493</TotalTime>
  <Words>182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6</vt:i4>
      </vt:variant>
    </vt:vector>
  </HeadingPairs>
  <TitlesOfParts>
    <vt:vector size="22" baseType="lpstr">
      <vt:lpstr>Arial</vt:lpstr>
      <vt:lpstr>Gill Sans MT</vt:lpstr>
      <vt:lpstr>Wingdings 3</vt:lpstr>
      <vt:lpstr>Calibri</vt:lpstr>
      <vt:lpstr>Urban Pop</vt:lpstr>
      <vt:lpstr>Urban Pop</vt:lpstr>
      <vt:lpstr>Urban Pop</vt:lpstr>
      <vt:lpstr>Urban Pop</vt:lpstr>
      <vt:lpstr>Urban Pop</vt:lpstr>
      <vt:lpstr>Urban Pop</vt:lpstr>
      <vt:lpstr>Urban Pop</vt:lpstr>
      <vt:lpstr>Urban Pop</vt:lpstr>
      <vt:lpstr>Urban Pop</vt:lpstr>
      <vt:lpstr>Urban Pop</vt:lpstr>
      <vt:lpstr>Urban Pop</vt:lpstr>
      <vt:lpstr>Urban Pop</vt:lpstr>
      <vt:lpstr>CAPOEIRA RESEARCH PROJECT</vt:lpstr>
      <vt:lpstr>Welcome!!</vt:lpstr>
      <vt:lpstr>THINK-TABLE-SHARE</vt:lpstr>
      <vt:lpstr>HOW TO FIND A BOOK…</vt:lpstr>
      <vt:lpstr>HOW TO FIND AN ARTICLE  IN A DATABASE…</vt:lpstr>
      <vt:lpstr>EXIT SLIP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Capoeira Research project</dc:title>
  <dc:creator>Gina</dc:creator>
  <cp:lastModifiedBy>GLCaneva</cp:lastModifiedBy>
  <cp:revision>5</cp:revision>
  <dcterms:created xsi:type="dcterms:W3CDTF">2013-11-24T19:22:15Z</dcterms:created>
  <dcterms:modified xsi:type="dcterms:W3CDTF">2014-03-04T20:39:06Z</dcterms:modified>
</cp:coreProperties>
</file>