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2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517D-31A9-40E1-BE4B-D53C6F3B4464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269B49DC-FD83-4A95-8A74-272EB43BC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FA196-366A-406C-B6C8-7AB4D4F51D87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6A24-7C10-4E9D-A15F-098CB694C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5B99C-21A0-41FE-B75F-267751F13DBE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086CD-5802-48F6-9F3B-AB32D94F9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6854A-0454-40C4-B40B-AC5D98829AB4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5C3C-3428-47B3-B02B-13EAADA0A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B91B-9350-4E1A-9373-2F3AC0A2B077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161-B805-49B2-9CFB-28095FAB9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D0671-B1E5-476F-A927-9E8DFD1F9D02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DD643-76B1-4B6F-B64E-3D91D1255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972D-BD62-425A-BE0B-D2F915E93C35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C46BB-F4BA-4584-B315-5B5627796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E162-A9FA-446E-9221-2AA640E99A73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9EF9-843F-4D86-88B9-7522450B1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653C-A118-4D56-8613-68ACE251D624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58EF-EB8B-4288-9A56-616746F3C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58C2A-4A55-4047-B878-814C761E06E0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CF6A5-F2AC-408A-8192-191A6A229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100E-3823-4B09-9FE6-6849A0DFDDF2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6EE3-37DD-4E89-B33B-ADD8C02C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DB8ADC0-3E28-45DB-8480-822D20129E33}" type="datetimeFigureOut">
              <a:rPr lang="en-US"/>
              <a:pPr>
                <a:defRPr/>
              </a:pPr>
              <a:t>10/20/2017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2E1597-BB4A-4BF2-A268-37A00DE0B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cap="none" dirty="0" smtClean="0"/>
              <a:t>Databases Refresher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5"/>
            <a:ext cx="3886200" cy="1825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Mrs. </a:t>
            </a:r>
            <a:r>
              <a:rPr lang="en-US" dirty="0" err="1" smtClean="0"/>
              <a:t>Caneva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Librarian</a:t>
            </a:r>
            <a:endParaRPr lang="en-US" dirty="0"/>
          </a:p>
        </p:txBody>
      </p:sp>
      <p:pic>
        <p:nvPicPr>
          <p:cNvPr id="1026" name="Picture 2" descr="C:\Users\Gina\AppData\Local\Microsoft\Windows\INetCache\IE\35Z6LAYB\soda_p0006.preview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2362200" cy="458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Welcome!!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Please use a marker to put your name on a name tent.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will help Mrs. Caneva know you a little bit.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Goals:</a:t>
            </a:r>
          </a:p>
          <a:p>
            <a:pPr lvl="1" indent="-285750" eaLnBrk="1" hangingPunct="1"/>
            <a:r>
              <a:rPr lang="en-US" smtClean="0"/>
              <a:t>Help you search for books with ease</a:t>
            </a:r>
          </a:p>
          <a:p>
            <a:pPr lvl="1" indent="-285750" eaLnBrk="1" hangingPunct="1"/>
            <a:r>
              <a:rPr lang="en-US" smtClean="0"/>
              <a:t>Help you research articles via the databases with ease</a:t>
            </a:r>
          </a:p>
          <a:p>
            <a:pPr lvl="1" indent="-285750" eaLnBrk="1" hangingPunct="1"/>
            <a:r>
              <a:rPr lang="en-US" smtClean="0"/>
              <a:t>Inform you of APA style and help you use it correctly to cite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find a book…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lindblomlibrary.weebly.com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Search for Books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Diabetes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Now, try out your topic!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Chicago Public Library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find an article </a:t>
            </a:r>
            <a:br>
              <a:rPr lang="en-US" dirty="0" smtClean="0"/>
            </a:br>
            <a:r>
              <a:rPr lang="en-US" dirty="0" smtClean="0"/>
              <a:t>in a database…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Why databases?</a:t>
            </a:r>
          </a:p>
          <a:p>
            <a:pPr eaLnBrk="1" hangingPunct="1"/>
            <a:r>
              <a:rPr lang="en-US" sz="2800" dirty="0" smtClean="0"/>
              <a:t>lindblomlibrary.weebly.com</a:t>
            </a:r>
          </a:p>
          <a:p>
            <a:pPr eaLnBrk="1" hangingPunct="1"/>
            <a:r>
              <a:rPr lang="en-US" sz="2800" dirty="0" smtClean="0"/>
              <a:t>Search the Databases</a:t>
            </a:r>
          </a:p>
          <a:p>
            <a:pPr lvl="1" indent="-285750" eaLnBrk="1" hangingPunct="1"/>
            <a:r>
              <a:rPr lang="en-US" sz="2000" dirty="0" smtClean="0"/>
              <a:t>Magnetism</a:t>
            </a:r>
          </a:p>
          <a:p>
            <a:pPr lvl="1" indent="-285750" eaLnBrk="1" hangingPunct="1"/>
            <a:r>
              <a:rPr lang="en-US" sz="2000" dirty="0" smtClean="0"/>
              <a:t>Now yours…</a:t>
            </a:r>
          </a:p>
          <a:p>
            <a:pPr eaLnBrk="1" hangingPunct="1">
              <a:buFont typeface="Wingdings 3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smtClean="0"/>
              <a:t>APA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91440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APA stands for…</a:t>
            </a:r>
          </a:p>
          <a:p>
            <a:pPr lvl="1" indent="-285750" eaLnBrk="1" hangingPunct="1"/>
            <a:r>
              <a:rPr lang="en-US" sz="2000" dirty="0" smtClean="0"/>
              <a:t>American Psychological Association</a:t>
            </a:r>
          </a:p>
          <a:p>
            <a:pPr lvl="1" indent="-285750" eaLnBrk="1" hangingPunct="1"/>
            <a:r>
              <a:rPr lang="en-US" sz="2000" dirty="0" smtClean="0"/>
              <a:t>Standard way for sciences to cite sources within a document and on your Reference List at the end.</a:t>
            </a:r>
          </a:p>
          <a:p>
            <a:pPr lvl="1" indent="-285750" eaLnBrk="1" hangingPunct="1"/>
            <a:endParaRPr lang="en-US" sz="2000" dirty="0" smtClean="0"/>
          </a:p>
          <a:p>
            <a:pPr lvl="1" indent="-285750" eaLnBrk="1" hangingPunct="1"/>
            <a:r>
              <a:rPr lang="en-US" sz="5400" dirty="0" smtClean="0">
                <a:hlinkClick r:id="rId2"/>
              </a:rPr>
              <a:t>owl.english.purdue.edu/owl/</a:t>
            </a:r>
            <a:endParaRPr lang="en-US" sz="5400" dirty="0" smtClean="0"/>
          </a:p>
          <a:p>
            <a:pPr lvl="1" indent="-285750" eaLnBrk="1" hangingPunct="1"/>
            <a:endParaRPr lang="en-US" sz="5400" dirty="0" smtClean="0"/>
          </a:p>
          <a:p>
            <a:pPr eaLnBrk="1" hangingPunct="1">
              <a:buFont typeface="Wingdings 3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In-Text Citation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sz="2000" smtClean="0"/>
              <a:t>According to Jones (1998), "Students often had difficulty using APA style, especially when it was their first time" (p. 199). 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Jones (1998) found "students often had difficulty using APA style" (p. 199); what implications does this have for teachers?</a:t>
            </a:r>
          </a:p>
          <a:p>
            <a:pPr lvl="1"/>
            <a:r>
              <a:rPr lang="en-US" sz="2000" smtClean="0"/>
              <a:t>If the author is not named in a signal phrase, place the author's last name, the year of publication, and the page number in parentheses after the quotation.</a:t>
            </a:r>
          </a:p>
          <a:p>
            <a:pPr lvl="1"/>
            <a:r>
              <a:rPr lang="en-US" sz="2000" smtClean="0"/>
              <a:t>She stated, "Students often had difficulty using APA style" (Jones, 1998, p. 199), but she did not offer an explanation as to why.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Reference List in APA Format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smtClean="0"/>
              <a:t>Single Author</a:t>
            </a:r>
          </a:p>
          <a:p>
            <a:r>
              <a:rPr lang="en-US" smtClean="0"/>
              <a:t>Last name first, followed by author initials.</a:t>
            </a:r>
          </a:p>
          <a:p>
            <a:r>
              <a:rPr lang="en-US" smtClean="0"/>
              <a:t>Berndt, T. J. (2002). Friendship quality and social development.</a:t>
            </a:r>
            <a:r>
              <a:rPr lang="en-US" i="1" smtClean="0"/>
              <a:t>Current Directions in Psychological Science, 11</a:t>
            </a:r>
            <a:r>
              <a:rPr lang="en-US" smtClean="0"/>
              <a:t>, 7-10.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/>
          <a:lstStyle/>
          <a:p>
            <a:r>
              <a:rPr lang="en-US" sz="3200" smtClean="0"/>
              <a:t>  Are you more or less likely to check a book out for this project now that you’ve seen this presentation?  Why?</a:t>
            </a:r>
          </a:p>
          <a:p>
            <a:r>
              <a:rPr lang="en-US" sz="3200" smtClean="0"/>
              <a:t>  Are you more or less likely to use the databases for your research now that you’ve seen this presentation?  Why?</a:t>
            </a:r>
          </a:p>
          <a:p>
            <a:pPr eaLnBrk="1" hangingPunct="1">
              <a:buFont typeface="Wingdings 3" pitchFamily="18" charset="2"/>
              <a:buNone/>
            </a:pPr>
            <a:endParaRPr lang="en-US" sz="3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728</TotalTime>
  <Words>251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Databases Refresher</vt:lpstr>
      <vt:lpstr>Welcome!!</vt:lpstr>
      <vt:lpstr>How to find a book…</vt:lpstr>
      <vt:lpstr>How to find an article  in a database…</vt:lpstr>
      <vt:lpstr>APA Style</vt:lpstr>
      <vt:lpstr>In-Text Citation</vt:lpstr>
      <vt:lpstr>Reference List in APA Format</vt:lpstr>
      <vt:lpstr>Exit slip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Capoeira Research project</dc:title>
  <dc:creator>Gina</dc:creator>
  <cp:lastModifiedBy>GLCaneva</cp:lastModifiedBy>
  <cp:revision>26</cp:revision>
  <dcterms:created xsi:type="dcterms:W3CDTF">2013-11-24T19:22:15Z</dcterms:created>
  <dcterms:modified xsi:type="dcterms:W3CDTF">2017-10-20T15:17:52Z</dcterms:modified>
</cp:coreProperties>
</file>