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66" r:id="rId4"/>
    <p:sldId id="258" r:id="rId5"/>
    <p:sldId id="259" r:id="rId6"/>
    <p:sldId id="262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A09F517D-31A9-40E1-BE4B-D53C6F3B4464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69B49DC-FD83-4A95-8A74-272EB43BC1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FA196-366A-406C-B6C8-7AB4D4F51D87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06A24-7C10-4E9D-A15F-098CB694C0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5B99C-21A0-41FE-B75F-267751F13DBE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086CD-5802-48F6-9F3B-AB32D94F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FF6854A-0454-40C4-B40B-AC5D98829AB4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61A5C3C-3428-47B3-B02B-13EAADA0A1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2A52B91B-9350-4E1A-9373-2F3AC0A2B077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8E10161-B805-49B2-9CFB-28095FAB94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D0671-B1E5-476F-A927-9E8DFD1F9D02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DD643-76B1-4B6F-B64E-3D91D12551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972D-BD62-425A-BE0B-D2F915E93C35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C46BB-F4BA-4584-B315-5B56277967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84EFE162-A9FA-446E-9221-2AA640E99A73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9EE9EF9-843F-4D86-88B9-7522450B1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44653C-A118-4D56-8613-68ACE251D624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58EF-EB8B-4288-9A56-616746F3C6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CEF58C2A-4A55-4047-B878-814C761E06E0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A7CF6A5-F2AC-408A-8192-191A6A2296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764100E-3823-4B09-9FE6-6849A0DFDDF2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8016EE3-37DD-4E89-B33B-ADD8C02CE6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B8ADC0-3E28-45DB-8480-822D20129E33}" type="datetimeFigureOut">
              <a:rPr lang="en-US" smtClean="0"/>
              <a:pPr>
                <a:defRPr/>
              </a:pPr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2E1597-BB4A-4BF2-A268-37A00DE0B1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cap="none" dirty="0" smtClean="0"/>
              <a:t>Databases: </a:t>
            </a: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US" sz="3200" cap="none" dirty="0" smtClean="0"/>
              <a:t>The </a:t>
            </a:r>
            <a:r>
              <a:rPr lang="en-US" sz="3200" cap="none" dirty="0" smtClean="0"/>
              <a:t>Advanced Version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Mrs. </a:t>
            </a:r>
            <a:r>
              <a:rPr lang="en-US" dirty="0" err="1" smtClean="0"/>
              <a:t>Caneva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Librarian</a:t>
            </a:r>
            <a:endParaRPr lang="en-US" dirty="0"/>
          </a:p>
        </p:txBody>
      </p:sp>
      <p:pic>
        <p:nvPicPr>
          <p:cNvPr id="6" name="Picture 5" descr="female symb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33400"/>
            <a:ext cx="190500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Welcome!!</a:t>
            </a:r>
          </a:p>
        </p:txBody>
      </p:sp>
      <p:sp>
        <p:nvSpPr>
          <p:cNvPr id="14338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Please use a marker to put your name on a name tent.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will help Mrs. </a:t>
            </a:r>
            <a:r>
              <a:rPr lang="en-US" dirty="0" err="1" smtClean="0"/>
              <a:t>Caneva</a:t>
            </a:r>
            <a:r>
              <a:rPr lang="en-US" dirty="0" smtClean="0"/>
              <a:t> know you a little bit.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Goals:</a:t>
            </a:r>
          </a:p>
          <a:p>
            <a:pPr lvl="1" indent="-285750" eaLnBrk="1" hangingPunct="1"/>
            <a:r>
              <a:rPr lang="en-US" dirty="0" smtClean="0"/>
              <a:t>To complete advanced searches with ease via:</a:t>
            </a:r>
          </a:p>
          <a:p>
            <a:pPr lvl="2" indent="-285750"/>
            <a:r>
              <a:rPr lang="en-US" dirty="0" smtClean="0"/>
              <a:t>CPS Databases</a:t>
            </a:r>
          </a:p>
          <a:p>
            <a:pPr lvl="2" indent="-285750"/>
            <a:r>
              <a:rPr lang="en-US" dirty="0" smtClean="0"/>
              <a:t>Google and Google Scholar</a:t>
            </a:r>
          </a:p>
          <a:p>
            <a:pPr lvl="2" indent="-285750"/>
            <a:r>
              <a:rPr lang="en-US" dirty="0" smtClean="0"/>
              <a:t>JSTOR</a:t>
            </a:r>
            <a:r>
              <a:rPr lang="en-US" dirty="0" smtClean="0"/>
              <a:t> via Chicago Public Library</a:t>
            </a:r>
          </a:p>
          <a:p>
            <a:pPr lvl="2" indent="-285750"/>
            <a:r>
              <a:rPr lang="en-US" dirty="0" smtClean="0"/>
              <a:t>Library catalog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/>
              <a:t>Table Conversation</a:t>
            </a:r>
            <a:endParaRPr lang="en-US" cap="none" dirty="0" smtClean="0"/>
          </a:p>
        </p:txBody>
      </p:sp>
      <p:sp>
        <p:nvSpPr>
          <p:cNvPr id="14338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Take 3-5 minutes at your tables to discuss the following:</a:t>
            </a:r>
          </a:p>
          <a:p>
            <a:pPr lvl="1"/>
            <a:r>
              <a:rPr lang="en-US" dirty="0" smtClean="0"/>
              <a:t>What is your research topic, and why did you choose it/how did you craft it?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sz="2100" dirty="0" smtClean="0"/>
              <a:t>What types of evidence or findings do you think will be important to find to defend your claim?</a:t>
            </a:r>
          </a:p>
          <a:p>
            <a:pPr lvl="1">
              <a:buNone/>
            </a:pPr>
            <a:endParaRPr lang="en-US" sz="2100" dirty="0" smtClean="0"/>
          </a:p>
          <a:p>
            <a:pPr lvl="1"/>
            <a:r>
              <a:rPr lang="en-US" dirty="0" smtClean="0"/>
              <a:t>If you were to start researching right now, what would be your first steps and why?</a:t>
            </a:r>
          </a:p>
          <a:p>
            <a:pPr lvl="1"/>
            <a:endParaRPr lang="en-US" sz="2100" dirty="0" smtClean="0"/>
          </a:p>
          <a:p>
            <a:pPr lvl="1"/>
            <a:r>
              <a:rPr lang="en-US" dirty="0" smtClean="0"/>
              <a:t>What are some obstacles you face when researching?  Why?</a:t>
            </a:r>
            <a:endParaRPr lang="en-US" sz="21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CPS Database Search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Why databases?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lindblomlibrary.weebly.com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Search </a:t>
            </a:r>
            <a:r>
              <a:rPr lang="en-US" sz="2800" dirty="0" smtClean="0"/>
              <a:t>the Databases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Review of a Regular search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Keywords: marriage, monogamy, feminism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Advanced Search with limits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Try some out on your own (5 min.)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Google and Google Scholar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Google search</a:t>
            </a:r>
          </a:p>
          <a:p>
            <a:pPr eaLnBrk="1" hangingPunct="1"/>
            <a:r>
              <a:rPr lang="en-US" sz="2800" dirty="0" smtClean="0"/>
              <a:t>Google Scholar search</a:t>
            </a:r>
            <a:endParaRPr lang="en-US" sz="2000" dirty="0" smtClean="0"/>
          </a:p>
          <a:p>
            <a:pPr eaLnBrk="1" hangingPunct="1">
              <a:buFont typeface="Wingdings 3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dirty="0" smtClean="0"/>
              <a:t>JSTOR via Chicago Public Library link</a:t>
            </a:r>
            <a:endParaRPr lang="en-US" cap="non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Chicago Public Library</a:t>
            </a:r>
          </a:p>
          <a:p>
            <a:pPr lvl="1"/>
            <a:r>
              <a:rPr lang="en-US" sz="2500" dirty="0" smtClean="0"/>
              <a:t>Log-in with library card</a:t>
            </a:r>
          </a:p>
          <a:p>
            <a:pPr lvl="1"/>
            <a:r>
              <a:rPr lang="en-US" sz="2500" dirty="0" smtClean="0"/>
              <a:t>Other Resources</a:t>
            </a:r>
          </a:p>
          <a:p>
            <a:pPr lvl="1"/>
            <a:r>
              <a:rPr lang="en-US" sz="2500" dirty="0" smtClean="0"/>
              <a:t>A-Z search</a:t>
            </a:r>
          </a:p>
          <a:p>
            <a:pPr lvl="1"/>
            <a:r>
              <a:rPr lang="en-US" sz="2500" dirty="0" smtClean="0"/>
              <a:t>JSTOR</a:t>
            </a:r>
          </a:p>
          <a:p>
            <a:pPr lvl="1"/>
            <a:r>
              <a:rPr lang="en-US" sz="2500" dirty="0" smtClean="0"/>
              <a:t>Search via the sam</a:t>
            </a:r>
            <a:r>
              <a:rPr lang="en-US" sz="2500" dirty="0" smtClean="0"/>
              <a:t>e way that you would the others </a:t>
            </a:r>
            <a:endParaRPr lang="en-US" sz="2500" dirty="0" smtClean="0"/>
          </a:p>
          <a:p>
            <a:pPr eaLnBrk="1" hangingPunct="1">
              <a:buFont typeface="Wingdings 3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dirty="0" smtClean="0"/>
              <a:t>Library Catalog for Books</a:t>
            </a:r>
            <a:endParaRPr lang="en-US" cap="non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View Library catalog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500" dirty="0" smtClean="0"/>
          </a:p>
          <a:p>
            <a:pPr eaLnBrk="1" hangingPunct="1">
              <a:buFont typeface="Wingdings 3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845</TotalTime>
  <Words>215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Databases:  The Advanced Version</vt:lpstr>
      <vt:lpstr>Welcome!!</vt:lpstr>
      <vt:lpstr>Table Conversation</vt:lpstr>
      <vt:lpstr>Advanced CPS Database Search</vt:lpstr>
      <vt:lpstr>Google and Google Scholar</vt:lpstr>
      <vt:lpstr>JSTOR via Chicago Public Library link</vt:lpstr>
      <vt:lpstr>Library Catalog for Books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Capoeira Research project</dc:title>
  <dc:creator>Gina</dc:creator>
  <cp:lastModifiedBy>GLCaneva</cp:lastModifiedBy>
  <cp:revision>39</cp:revision>
  <dcterms:created xsi:type="dcterms:W3CDTF">2013-11-24T19:22:15Z</dcterms:created>
  <dcterms:modified xsi:type="dcterms:W3CDTF">2018-04-06T16:40:47Z</dcterms:modified>
</cp:coreProperties>
</file>