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517D-31A9-40E1-BE4B-D53C6F3B4464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269B49DC-FD83-4A95-8A74-272EB43BC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A196-366A-406C-B6C8-7AB4D4F51D87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6A24-7C10-4E9D-A15F-098CB694C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B99C-21A0-41FE-B75F-267751F13DBE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86CD-5802-48F6-9F3B-AB32D94F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6854A-0454-40C4-B40B-AC5D98829AB4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5C3C-3428-47B3-B02B-13EAADA0A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B91B-9350-4E1A-9373-2F3AC0A2B077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161-B805-49B2-9CFB-28095FAB9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0671-B1E5-476F-A927-9E8DFD1F9D02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DD643-76B1-4B6F-B64E-3D91D125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972D-BD62-425A-BE0B-D2F915E93C35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46BB-F4BA-4584-B315-5B562779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E162-A9FA-446E-9221-2AA640E99A73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9EF9-843F-4D86-88B9-7522450B1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653C-A118-4D56-8613-68ACE251D624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58EF-EB8B-4288-9A56-616746F3C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8C2A-4A55-4047-B878-814C761E06E0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F6A5-F2AC-408A-8192-191A6A229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100E-3823-4B09-9FE6-6849A0DFDDF2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6EE3-37DD-4E89-B33B-ADD8C02C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B8ADC0-3E28-45DB-8480-822D20129E33}" type="datetimeFigureOut">
              <a:rPr lang="en-US"/>
              <a:pPr>
                <a:defRPr/>
              </a:pPr>
              <a:t>1/9/2018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2E1597-BB4A-4BF2-A268-37A00DE0B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200" cap="none" dirty="0" smtClean="0"/>
              <a:t>Homeostasis Research</a:t>
            </a:r>
            <a:br>
              <a:rPr lang="en-US" sz="3200" cap="none" dirty="0" smtClean="0"/>
            </a:br>
            <a:r>
              <a:rPr lang="en-US" sz="3200" cap="none" dirty="0" smtClean="0"/>
              <a:t>Project</a:t>
            </a:r>
            <a:br>
              <a:rPr lang="en-US" sz="3200" cap="none" dirty="0" smtClean="0"/>
            </a:br>
            <a:endParaRPr lang="en-US" sz="3200" cap="none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Mrs. </a:t>
            </a:r>
            <a:r>
              <a:rPr lang="en-US" dirty="0" err="1" smtClean="0"/>
              <a:t>Caneva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Librarian</a:t>
            </a:r>
            <a:endParaRPr lang="en-US" dirty="0"/>
          </a:p>
        </p:txBody>
      </p:sp>
      <p:pic>
        <p:nvPicPr>
          <p:cNvPr id="1026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668" y="7620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Welcome!!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Please use a marker to put your name on a name tent.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will help Mrs. Caneva know you a little bit.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Goals:</a:t>
            </a:r>
          </a:p>
          <a:p>
            <a:pPr lvl="1" indent="-285750" eaLnBrk="1" hangingPunct="1"/>
            <a:r>
              <a:rPr lang="en-US" dirty="0" smtClean="0"/>
              <a:t>Review database search</a:t>
            </a:r>
          </a:p>
          <a:p>
            <a:pPr lvl="1" indent="-285750" eaLnBrk="1" hangingPunct="1"/>
            <a:r>
              <a:rPr lang="en-US" dirty="0" smtClean="0"/>
              <a:t>Getting </a:t>
            </a:r>
            <a:r>
              <a:rPr lang="en-US" dirty="0" smtClean="0"/>
              <a:t>more specific with Google</a:t>
            </a:r>
          </a:p>
          <a:p>
            <a:pPr lvl="1" indent="-285750" eaLnBrk="1" hangingPunct="1"/>
            <a:r>
              <a:rPr lang="en-US" dirty="0" smtClean="0"/>
              <a:t>How to check for reliable sources </a:t>
            </a:r>
            <a:r>
              <a:rPr lang="en-US" dirty="0" smtClean="0"/>
              <a:t>on Google</a:t>
            </a:r>
            <a:endParaRPr lang="en-US" dirty="0" smtClean="0"/>
          </a:p>
          <a:p>
            <a:pPr lvl="1" indent="-2857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of project and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>
            <a:normAutofit/>
          </a:bodyPr>
          <a:lstStyle/>
          <a:p>
            <a:pPr marL="68263" indent="0" eaLnBrk="1" hangingPunct="1">
              <a:buFont typeface="Wingdings 3" pitchFamily="18" charset="2"/>
              <a:buNone/>
            </a:pPr>
            <a:r>
              <a:rPr lang="en-US" sz="2800" dirty="0" smtClean="0"/>
              <a:t>Directions:  Please write your responses in complete sentences</a:t>
            </a:r>
            <a:r>
              <a:rPr lang="en-US" sz="2800" dirty="0" smtClean="0"/>
              <a:t>.  Turn and talk when you are done.</a:t>
            </a:r>
            <a:endParaRPr lang="en-US" sz="2800" dirty="0" smtClean="0"/>
          </a:p>
          <a:p>
            <a:pPr marL="68263" indent="0" eaLnBrk="1" hangingPunct="1">
              <a:buFont typeface="Wingdings 3" pitchFamily="18" charset="2"/>
              <a:buNone/>
            </a:pPr>
            <a:endParaRPr lang="en-US" sz="2800" dirty="0" smtClean="0"/>
          </a:p>
          <a:p>
            <a:pPr marL="582613" indent="-514350" eaLnBrk="1" hangingPunct="1">
              <a:buFont typeface="Wingdings 3" pitchFamily="18" charset="2"/>
              <a:buAutoNum type="arabicPeriod"/>
            </a:pPr>
            <a:r>
              <a:rPr lang="en-US" sz="2800" dirty="0" smtClean="0"/>
              <a:t>Which research choice are you most interested in for your homeostasis project?</a:t>
            </a:r>
            <a:endParaRPr lang="en-US" sz="2800" dirty="0" smtClean="0"/>
          </a:p>
          <a:p>
            <a:pPr marL="582613" indent="-514350" eaLnBrk="1" hangingPunct="1">
              <a:buFont typeface="Wingdings 3" pitchFamily="18" charset="2"/>
              <a:buAutoNum type="arabicPeriod"/>
            </a:pPr>
            <a:r>
              <a:rPr lang="en-US" sz="2800" dirty="0" smtClean="0"/>
              <a:t>What site do you go to access the databases?</a:t>
            </a:r>
          </a:p>
          <a:p>
            <a:pPr marL="582613" indent="-514350" eaLnBrk="1" hangingPunct="1">
              <a:buFont typeface="Wingdings 3" pitchFamily="18" charset="2"/>
              <a:buAutoNum type="arabicPeriod"/>
            </a:pPr>
            <a:r>
              <a:rPr lang="en-US" sz="2800" dirty="0" smtClean="0"/>
              <a:t>Why are the databases preferable over a Google search?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find an article </a:t>
            </a:r>
            <a:br>
              <a:rPr lang="en-US" dirty="0" smtClean="0"/>
            </a:br>
            <a:r>
              <a:rPr lang="en-US" dirty="0" smtClean="0"/>
              <a:t>in a database…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lindblomlibrary.weebly.com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Search the Databases</a:t>
            </a:r>
          </a:p>
          <a:p>
            <a:pPr lvl="1" indent="-285750" eaLnBrk="1" hangingPunct="1"/>
            <a:r>
              <a:rPr lang="en-US" sz="2000" dirty="0" smtClean="0"/>
              <a:t>Homeostasis</a:t>
            </a:r>
            <a:endParaRPr lang="en-US" sz="2000" dirty="0" smtClean="0"/>
          </a:p>
          <a:p>
            <a:pPr lvl="1" indent="-285750" eaLnBrk="1" hangingPunct="1"/>
            <a:r>
              <a:rPr lang="en-US" sz="2000" dirty="0" smtClean="0"/>
              <a:t>Your topics for project</a:t>
            </a:r>
          </a:p>
          <a:p>
            <a:pPr lvl="2" indent="-285750" eaLnBrk="1" hangingPunct="1"/>
            <a:r>
              <a:rPr lang="en-US" sz="1800" dirty="0" smtClean="0"/>
              <a:t>Heart Attack</a:t>
            </a:r>
          </a:p>
          <a:p>
            <a:pPr lvl="2" indent="-285750" eaLnBrk="1" hangingPunct="1"/>
            <a:r>
              <a:rPr lang="en-US" sz="1800" dirty="0" smtClean="0"/>
              <a:t>Stroke</a:t>
            </a:r>
          </a:p>
          <a:p>
            <a:pPr lvl="2" indent="-285750" eaLnBrk="1" hangingPunct="1"/>
            <a:r>
              <a:rPr lang="en-US" sz="1800" dirty="0" smtClean="0"/>
              <a:t>Hypothermia</a:t>
            </a:r>
          </a:p>
          <a:p>
            <a:pPr lvl="2" indent="-285750" eaLnBrk="1" hangingPunct="1"/>
            <a:r>
              <a:rPr lang="en-US" sz="1800" dirty="0" smtClean="0"/>
              <a:t>Anaphylactic Shock</a:t>
            </a:r>
          </a:p>
          <a:p>
            <a:pPr lvl="2" indent="-285750" eaLnBrk="1" hangingPunct="1"/>
            <a:r>
              <a:rPr lang="en-US" sz="1800" dirty="0" smtClean="0"/>
              <a:t>Asthma</a:t>
            </a:r>
          </a:p>
          <a:p>
            <a:pPr lvl="2" indent="-285750" eaLnBrk="1" hangingPunct="1"/>
            <a:r>
              <a:rPr lang="en-US" sz="1800" dirty="0" smtClean="0"/>
              <a:t>Kidney Failure</a:t>
            </a:r>
            <a:endParaRPr lang="en-US" sz="18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</a:t>
            </a:r>
            <a:r>
              <a:rPr lang="en-US" dirty="0" smtClean="0"/>
              <a:t>Be effective with </a:t>
            </a:r>
            <a:r>
              <a:rPr lang="en-US" dirty="0" err="1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Get as specific as possible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Check out the About Us pages of your sites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Try it out with your topics.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1191</TotalTime>
  <Words>157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Homeostasis Research Project </vt:lpstr>
      <vt:lpstr>Welcome!!</vt:lpstr>
      <vt:lpstr>Review of project and databases</vt:lpstr>
      <vt:lpstr>How to find an article  in a database…</vt:lpstr>
      <vt:lpstr>How to Be effective with google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 Research project</dc:title>
  <dc:creator>Gina</dc:creator>
  <cp:lastModifiedBy>GLCaneva</cp:lastModifiedBy>
  <cp:revision>51</cp:revision>
  <dcterms:created xsi:type="dcterms:W3CDTF">2013-11-24T19:22:15Z</dcterms:created>
  <dcterms:modified xsi:type="dcterms:W3CDTF">2018-01-09T21:24:27Z</dcterms:modified>
</cp:coreProperties>
</file>