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4" r:id="rId4"/>
    <p:sldId id="263" r:id="rId5"/>
    <p:sldId id="257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11" autoAdjust="0"/>
    <p:restoredTop sz="94660"/>
  </p:normalViewPr>
  <p:slideViewPr>
    <p:cSldViewPr>
      <p:cViewPr>
        <p:scale>
          <a:sx n="76" d="100"/>
          <a:sy n="76" d="100"/>
        </p:scale>
        <p:origin x="-51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9B11-F378-4FF8-8DCD-79226435CEDD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50936C9D-623C-43B2-A665-972E21146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BCEA2-3F58-46E1-9C72-DBB4F48D58CF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3243-1CCB-42D9-9D14-7ABDEE85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CF34-9635-409C-97A4-970FB23D27C7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A5B9-85E2-44B2-9DAC-4399F1E67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67BE8-14F0-4F43-8C13-0EA978E15444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2837-D155-4928-947D-3A83F9B4A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9FD69-489C-47A2-8449-D0C6C0C86B55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C75F1-4221-4DD5-B131-AB1B5683D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CF5DE-8326-4BB4-BC4C-231A9500C10B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0D9DF-0E18-43BE-83D9-00540FD71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BF121-F46D-4A82-AD48-176E1E201563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01392-5F8F-42F8-B05F-FE12919D0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CAC4-ED83-44D1-88EE-03B95057C035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4BB9-17E2-4245-B370-03E712E8E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58EF-24BE-4195-9E7E-FC831F51B54F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50D9-9C59-4A2F-886E-7390136E2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CD439-0BEB-439F-ADCE-9AD6882445AF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1D1E-6F14-4330-91FE-1B42BD893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4C157-5B87-4363-B85F-CE3CE5E13897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8FE0E-34AA-4B0A-8F84-C0455B95E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12A36D-7B32-4B4F-8923-BC5D873BC310}" type="datetimeFigureOut">
              <a:rPr lang="en-US"/>
              <a:pPr>
                <a:defRPr/>
              </a:pPr>
              <a:t>11/17/2016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spc="110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C15FB7-6240-4CC4-998E-BA017DFAF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38qYVKarr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Researching Mental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5"/>
            <a:ext cx="3886200" cy="18256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Mrs. </a:t>
            </a:r>
            <a:r>
              <a:rPr lang="en-US" dirty="0" err="1" smtClean="0"/>
              <a:t>Caneva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Librarian</a:t>
            </a:r>
            <a:endParaRPr lang="en-US" dirty="0"/>
          </a:p>
        </p:txBody>
      </p:sp>
      <p:pic>
        <p:nvPicPr>
          <p:cNvPr id="1026" name="Picture 2" descr="C:\Users\Gina\AppData\Local\Microsoft\Windows\Temporary Internet Files\Content.IE5\JASDHDPV\Mental-Health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3555937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 smtClean="0"/>
              <a:t>Welcome!!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Please use a marker to put your name on a name tent.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will help Mrs. Caneva know you a little bit.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cap="none" dirty="0" smtClean="0"/>
              <a:t>Mr. </a:t>
            </a:r>
            <a:r>
              <a:rPr lang="en-US" cap="none" dirty="0" err="1" smtClean="0"/>
              <a:t>Patula’s</a:t>
            </a:r>
            <a:r>
              <a:rPr lang="en-US" cap="none" dirty="0" smtClean="0"/>
              <a:t> Presentation on the Assignment</a:t>
            </a:r>
            <a:endParaRPr lang="en-US" cap="none" dirty="0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View handout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Questions, Concerns, Comments?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itchFamily="18" charset="0"/>
              </a:rPr>
              <a:t>Purpose of the presentation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Students will:</a:t>
            </a:r>
          </a:p>
          <a:p>
            <a:pPr lvl="1"/>
            <a:r>
              <a:rPr lang="en-US" sz="2400" dirty="0" smtClean="0"/>
              <a:t>Learn how search for sources via the databases and evaluate them from other sites so that they are reliable and pertain to the assignment.</a:t>
            </a:r>
          </a:p>
          <a:p>
            <a:pPr lvl="1"/>
            <a:r>
              <a:rPr lang="en-US" sz="2400" dirty="0" smtClean="0"/>
              <a:t>Learn about best practices in creating and delivering group presentations.</a:t>
            </a:r>
          </a:p>
          <a:p>
            <a:pPr lvl="1"/>
            <a:r>
              <a:rPr lang="en-US" sz="2400" dirty="0" smtClean="0"/>
              <a:t>Explore library resources with support as needed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Library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886200"/>
          </a:xfrm>
        </p:spPr>
        <p:txBody>
          <a:bodyPr rtlCol="0">
            <a:normAutofit fontScale="925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800" dirty="0" smtClean="0"/>
              <a:t>Directions:  </a:t>
            </a:r>
            <a:r>
              <a:rPr lang="en-US" sz="2800" dirty="0" smtClean="0"/>
              <a:t>T</a:t>
            </a:r>
            <a:r>
              <a:rPr lang="en-US" sz="2800" dirty="0" smtClean="0"/>
              <a:t>ake </a:t>
            </a:r>
            <a:r>
              <a:rPr lang="en-US" sz="2800" dirty="0" smtClean="0"/>
              <a:t>some time to answer the questions on your half sheet.  Answer as many as you can, and </a:t>
            </a:r>
            <a:r>
              <a:rPr lang="en-US" sz="2800" dirty="0" smtClean="0"/>
              <a:t>you may consult with a partner if you cannot answer on your own.</a:t>
            </a:r>
            <a:endParaRPr lang="en-US" sz="2800" dirty="0" smtClean="0"/>
          </a:p>
          <a:p>
            <a:r>
              <a:rPr lang="en-US" sz="2800" dirty="0" smtClean="0"/>
              <a:t>1.  Why did Mrs. </a:t>
            </a:r>
            <a:r>
              <a:rPr lang="en-US" sz="2800" dirty="0" err="1" smtClean="0"/>
              <a:t>Caneva</a:t>
            </a:r>
            <a:r>
              <a:rPr lang="en-US" sz="2800" dirty="0" smtClean="0"/>
              <a:t> have you participate in a snowball/</a:t>
            </a:r>
            <a:r>
              <a:rPr lang="en-US" sz="2800" dirty="0" err="1" smtClean="0"/>
              <a:t>paperball</a:t>
            </a:r>
            <a:r>
              <a:rPr lang="en-US" sz="2800" dirty="0" smtClean="0"/>
              <a:t> fight?</a:t>
            </a:r>
          </a:p>
          <a:p>
            <a:r>
              <a:rPr lang="en-US" sz="2800" dirty="0" smtClean="0"/>
              <a:t>2.  How do you find a book in the </a:t>
            </a:r>
            <a:r>
              <a:rPr lang="en-US" sz="2800" dirty="0" err="1" smtClean="0"/>
              <a:t>Lindblom</a:t>
            </a:r>
            <a:r>
              <a:rPr lang="en-US" sz="2800" dirty="0" smtClean="0"/>
              <a:t> library?</a:t>
            </a:r>
          </a:p>
          <a:p>
            <a:r>
              <a:rPr lang="en-US" sz="2800" dirty="0" smtClean="0"/>
              <a:t>3.  What is the </a:t>
            </a:r>
            <a:r>
              <a:rPr lang="en-US" sz="2800" dirty="0" err="1" smtClean="0"/>
              <a:t>Lindblom</a:t>
            </a:r>
            <a:r>
              <a:rPr lang="en-US" sz="2800" dirty="0" smtClean="0"/>
              <a:t> library website?</a:t>
            </a:r>
          </a:p>
          <a:p>
            <a:r>
              <a:rPr lang="en-US" sz="2800" dirty="0" smtClean="0"/>
              <a:t>4.  What is a database?</a:t>
            </a:r>
          </a:p>
          <a:p>
            <a:r>
              <a:rPr lang="en-US" sz="2800" dirty="0" smtClean="0"/>
              <a:t>5.  Why is a database search preferable over a Google or Wikipedia Search?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Searching for library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Purpose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lindblomlibrary.weebly.com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Search for a book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Search for an articl</a:t>
            </a:r>
            <a:r>
              <a:rPr lang="en-US" sz="2800" dirty="0" smtClean="0"/>
              <a:t>e in a database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Compare to a Google search</a:t>
            </a:r>
            <a:endParaRPr lang="en-US" sz="28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Makes a good presentation?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733800"/>
          </a:xfrm>
        </p:spPr>
        <p:txBody>
          <a:bodyPr/>
          <a:lstStyle/>
          <a:p>
            <a:r>
              <a:rPr lang="en-US" sz="3200" dirty="0" smtClean="0"/>
              <a:t>Writing Center tutors introduce themselves</a:t>
            </a:r>
          </a:p>
          <a:p>
            <a:r>
              <a:rPr lang="en-US" sz="3200" dirty="0" smtClean="0"/>
              <a:t>Think back when you’ve seen a great presentation?  What made it this way? </a:t>
            </a:r>
          </a:p>
          <a:p>
            <a:r>
              <a:rPr lang="en-US" sz="3200" dirty="0" smtClean="0"/>
              <a:t>View </a:t>
            </a:r>
            <a:r>
              <a:rPr lang="en-US" sz="3200" dirty="0" err="1" smtClean="0">
                <a:hlinkClick r:id="rId2"/>
              </a:rPr>
              <a:t>MoneyLYFE’s</a:t>
            </a:r>
            <a:r>
              <a:rPr lang="en-US" sz="3200" dirty="0" smtClean="0">
                <a:hlinkClick r:id="rId2"/>
              </a:rPr>
              <a:t> presentation.</a:t>
            </a:r>
            <a:endParaRPr lang="en-US" sz="3200" dirty="0" smtClean="0"/>
          </a:p>
          <a:p>
            <a:r>
              <a:rPr lang="en-US" sz="3200" dirty="0" smtClean="0"/>
              <a:t>What did the group do well?</a:t>
            </a:r>
          </a:p>
          <a:p>
            <a:r>
              <a:rPr lang="en-US" sz="3200" dirty="0" smtClean="0"/>
              <a:t>How could they have improved?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Lindblom</a:t>
            </a:r>
            <a:r>
              <a:rPr lang="en-US" dirty="0" smtClean="0"/>
              <a:t> Website via Google form</a:t>
            </a:r>
          </a:p>
          <a:p>
            <a:r>
              <a:rPr lang="en-US" dirty="0" err="1" smtClean="0"/>
              <a:t>Patula</a:t>
            </a:r>
            <a:r>
              <a:rPr lang="en-US" dirty="0" smtClean="0"/>
              <a:t> </a:t>
            </a:r>
            <a:r>
              <a:rPr lang="en-US" dirty="0" smtClean="0"/>
              <a:t>Mental Disorders exit slip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604</TotalTime>
  <Words>274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Researching Mental Disorders</vt:lpstr>
      <vt:lpstr>Welcome!!</vt:lpstr>
      <vt:lpstr>Mr. Patula’s Presentation on the Assignment</vt:lpstr>
      <vt:lpstr>Purpose of the presentation </vt:lpstr>
      <vt:lpstr>Library Review</vt:lpstr>
      <vt:lpstr>Searching for library materials</vt:lpstr>
      <vt:lpstr>What Makes a good presentation?</vt:lpstr>
      <vt:lpstr>Exit slip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Capoeira Research project</dc:title>
  <dc:creator>Gina</dc:creator>
  <cp:lastModifiedBy>GLCaneva</cp:lastModifiedBy>
  <cp:revision>22</cp:revision>
  <dcterms:created xsi:type="dcterms:W3CDTF">2013-11-24T19:22:15Z</dcterms:created>
  <dcterms:modified xsi:type="dcterms:W3CDTF">2016-11-17T21:18:32Z</dcterms:modified>
</cp:coreProperties>
</file>