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66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6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102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12/7/2016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12/7/2016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12/7/2016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12/7/2016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12/7/2016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12/7/2016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12/7/2016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12/7/2016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12/7/2016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12/7/2016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12/7/2016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12/7/2016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Independent Reading Book Talk English I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Caneva</a:t>
            </a:r>
            <a:endParaRPr lang="en-US" dirty="0" smtClean="0"/>
          </a:p>
          <a:p>
            <a:r>
              <a:rPr lang="en-US" dirty="0" smtClean="0"/>
              <a:t>Teacher-Librarian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 at your table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What’s the last good book you read that you chose?</a:t>
            </a:r>
          </a:p>
          <a:p>
            <a:endParaRPr lang="en-US" dirty="0" smtClean="0"/>
          </a:p>
          <a:p>
            <a:r>
              <a:rPr lang="en-US" dirty="0" smtClean="0"/>
              <a:t>Why did you choose it?</a:t>
            </a:r>
          </a:p>
          <a:p>
            <a:endParaRPr lang="en-US" dirty="0" smtClean="0"/>
          </a:p>
          <a:p>
            <a:r>
              <a:rPr lang="en-US" dirty="0" smtClean="0"/>
              <a:t>Why did you enjoy it?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Talk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Listen and view </a:t>
            </a:r>
            <a:r>
              <a:rPr lang="en-US" dirty="0" err="1" smtClean="0"/>
              <a:t>padlet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Along the way, circle books and genres of interest.</a:t>
            </a:r>
          </a:p>
          <a:p>
            <a:endParaRPr lang="en-US" dirty="0" smtClean="0"/>
          </a:p>
          <a:p>
            <a:r>
              <a:rPr lang="en-US" dirty="0" smtClean="0"/>
              <a:t>At the end, fill out an exit slip.</a:t>
            </a:r>
            <a:endParaRPr lang="en-US" dirty="0" smtClean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98</Words>
  <PresentationFormat>Custom</PresentationFormat>
  <Paragraphs>18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Academic Literature 16x9</vt:lpstr>
      <vt:lpstr>Independent Reading Book Talk English I</vt:lpstr>
      <vt:lpstr>Turn and talk at your table</vt:lpstr>
      <vt:lpstr>Book Talk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Reading Book Talk English I</dc:title>
  <dc:creator>Caneva, Gina L</dc:creator>
  <cp:lastModifiedBy>GLCaneva</cp:lastModifiedBy>
  <cp:revision>1</cp:revision>
  <dcterms:created xsi:type="dcterms:W3CDTF">2012-08-29T16:21:37Z</dcterms:created>
  <dcterms:modified xsi:type="dcterms:W3CDTF">2016-12-07T15:28:48Z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